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8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955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1272-EA2E-9D4A-80C1-253C5F2AD0E5}" type="datetimeFigureOut">
              <a:rPr lang="fr-FR" smtClean="0"/>
              <a:t>10/08/2016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F810-A370-F142-942F-364A97509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0084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1272-EA2E-9D4A-80C1-253C5F2AD0E5}" type="datetimeFigureOut">
              <a:rPr lang="fr-FR" smtClean="0"/>
              <a:t>10/08/2016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F810-A370-F142-942F-364A97509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266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1272-EA2E-9D4A-80C1-253C5F2AD0E5}" type="datetimeFigureOut">
              <a:rPr lang="fr-FR" smtClean="0"/>
              <a:t>10/08/2016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F810-A370-F142-942F-364A97509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457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1272-EA2E-9D4A-80C1-253C5F2AD0E5}" type="datetimeFigureOut">
              <a:rPr lang="fr-FR" smtClean="0"/>
              <a:t>10/08/2016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F810-A370-F142-942F-364A97509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350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1272-EA2E-9D4A-80C1-253C5F2AD0E5}" type="datetimeFigureOut">
              <a:rPr lang="fr-FR" smtClean="0"/>
              <a:t>10/08/2016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F810-A370-F142-942F-364A97509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98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1272-EA2E-9D4A-80C1-253C5F2AD0E5}" type="datetimeFigureOut">
              <a:rPr lang="fr-FR" smtClean="0"/>
              <a:t>10/08/2016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F810-A370-F142-942F-364A97509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780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1272-EA2E-9D4A-80C1-253C5F2AD0E5}" type="datetimeFigureOut">
              <a:rPr lang="fr-FR" smtClean="0"/>
              <a:t>10/08/2016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F810-A370-F142-942F-364A97509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444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1272-EA2E-9D4A-80C1-253C5F2AD0E5}" type="datetimeFigureOut">
              <a:rPr lang="fr-FR" smtClean="0"/>
              <a:t>10/08/2016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F810-A370-F142-942F-364A97509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648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1272-EA2E-9D4A-80C1-253C5F2AD0E5}" type="datetimeFigureOut">
              <a:rPr lang="fr-FR" smtClean="0"/>
              <a:t>10/08/2016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F810-A370-F142-942F-364A97509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9985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1272-EA2E-9D4A-80C1-253C5F2AD0E5}" type="datetimeFigureOut">
              <a:rPr lang="fr-FR" smtClean="0"/>
              <a:t>10/08/2016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F810-A370-F142-942F-364A97509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400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1272-EA2E-9D4A-80C1-253C5F2AD0E5}" type="datetimeFigureOut">
              <a:rPr lang="fr-FR" smtClean="0"/>
              <a:t>10/08/2016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F810-A370-F142-942F-364A97509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059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01272-EA2E-9D4A-80C1-253C5F2AD0E5}" type="datetimeFigureOut">
              <a:rPr lang="fr-FR" smtClean="0"/>
              <a:t>10/08/2016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5F810-A370-F142-942F-364A97509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0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10" Type="http://schemas.openxmlformats.org/officeDocument/2006/relationships/image" Target="../media/image15.jp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emf"/><Relationship Id="rId7" Type="http://schemas.openxmlformats.org/officeDocument/2006/relationships/image" Target="../media/image20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11" Type="http://schemas.openxmlformats.org/officeDocument/2006/relationships/image" Target="../media/image15.jpg"/><Relationship Id="rId5" Type="http://schemas.openxmlformats.org/officeDocument/2006/relationships/image" Target="../media/image11.emf"/><Relationship Id="rId10" Type="http://schemas.openxmlformats.org/officeDocument/2006/relationships/image" Target="../media/image13.png"/><Relationship Id="rId4" Type="http://schemas.openxmlformats.org/officeDocument/2006/relationships/image" Target="../media/image18.emf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13.png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12" Type="http://schemas.openxmlformats.org/officeDocument/2006/relationships/image" Target="../media/image12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11" Type="http://schemas.openxmlformats.org/officeDocument/2006/relationships/image" Target="../media/image14.png"/><Relationship Id="rId5" Type="http://schemas.openxmlformats.org/officeDocument/2006/relationships/image" Target="../media/image23.emf"/><Relationship Id="rId10" Type="http://schemas.openxmlformats.org/officeDocument/2006/relationships/image" Target="../media/image28.emf"/><Relationship Id="rId4" Type="http://schemas.openxmlformats.org/officeDocument/2006/relationships/image" Target="../media/image22.emf"/><Relationship Id="rId9" Type="http://schemas.openxmlformats.org/officeDocument/2006/relationships/image" Target="../media/image27.emf"/><Relationship Id="rId1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13.png"/><Relationship Id="rId3" Type="http://schemas.openxmlformats.org/officeDocument/2006/relationships/image" Target="../media/image30.emf"/><Relationship Id="rId7" Type="http://schemas.openxmlformats.org/officeDocument/2006/relationships/image" Target="../media/image11.emf"/><Relationship Id="rId12" Type="http://schemas.openxmlformats.org/officeDocument/2006/relationships/image" Target="../media/image12.jp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11" Type="http://schemas.openxmlformats.org/officeDocument/2006/relationships/image" Target="../media/image14.png"/><Relationship Id="rId5" Type="http://schemas.openxmlformats.org/officeDocument/2006/relationships/image" Target="../media/image32.emf"/><Relationship Id="rId10" Type="http://schemas.openxmlformats.org/officeDocument/2006/relationships/image" Target="../media/image36.emf"/><Relationship Id="rId4" Type="http://schemas.openxmlformats.org/officeDocument/2006/relationships/image" Target="../media/image31.emf"/><Relationship Id="rId9" Type="http://schemas.openxmlformats.org/officeDocument/2006/relationships/image" Target="../media/image35.emf"/><Relationship Id="rId1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13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12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14.png"/><Relationship Id="rId5" Type="http://schemas.openxmlformats.org/officeDocument/2006/relationships/image" Target="../media/image39.emf"/><Relationship Id="rId10" Type="http://schemas.openxmlformats.org/officeDocument/2006/relationships/image" Target="../media/image44.jpeg"/><Relationship Id="rId4" Type="http://schemas.openxmlformats.org/officeDocument/2006/relationships/image" Target="../media/image38.emf"/><Relationship Id="rId9" Type="http://schemas.openxmlformats.org/officeDocument/2006/relationships/image" Target="../media/image43.emf"/><Relationship Id="rId1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0121"/>
            <a:ext cx="9144000" cy="59436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127176"/>
            <a:ext cx="9131300" cy="222043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4000" cy="12717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616647" y="3931851"/>
            <a:ext cx="4235416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aseline="30000" dirty="0">
                <a:solidFill>
                  <a:srgbClr val="FFFFFF"/>
                </a:solidFill>
                <a:latin typeface="Proxima Nova Regular"/>
                <a:cs typeface="Proxima Nova Regular"/>
              </a:rPr>
              <a:t>UREPERIA DUNT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905" y="322478"/>
            <a:ext cx="8704190" cy="99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7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788" y="0"/>
            <a:ext cx="4597400" cy="68453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1300" cy="127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20362" y="3416701"/>
            <a:ext cx="31213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QUIDUS DITIA </a:t>
            </a:r>
          </a:p>
          <a:p>
            <a:r>
              <a:rPr lang="fr-FR" sz="5400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TEMPORRUM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053293" y="2280783"/>
            <a:ext cx="3658047" cy="3970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Ureperia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dunt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eos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ea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quidus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ditia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quiae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. Et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venectetusam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il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explantin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nulpa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dolorrum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is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ullatius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sum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eosaper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ferferum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dolesed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minientis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dolorem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qui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temporrum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ipid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ma qui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blaccus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seruptae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a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num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ut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officti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nihil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imolore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nonescimus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ellibus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nis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dolloribus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,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ium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conesseculpa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is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non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ratia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qui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descid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quae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.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Namus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id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quaepud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istesti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odi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ni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officae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volupta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tesserum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quam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,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odi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vendebist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mincipsuntio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dolluptur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re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nis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et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moluptatatur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simagnatis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magnim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assimin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ctaerfernam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il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ipsa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nonsectotas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re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pre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perovid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ut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lacient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ipiendu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samus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, qui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accatem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lam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resecta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spicae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mos mo te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optur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?</a:t>
            </a:r>
          </a:p>
          <a:p>
            <a:pPr algn="just"/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Hendaer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cimosam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qui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renecte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aut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occupta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spernati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si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re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dis es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ereium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vitet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quidusciae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ipsam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,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consequi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alitaspient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restem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faceri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ommolo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id ma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volupiducit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alignis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doloremperit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quos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eat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.</a:t>
            </a:r>
          </a:p>
          <a:p>
            <a:pPr algn="just"/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Ihil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isciumq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uasperit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aliqui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dolest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quiam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facepero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consequi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optatest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, con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eictat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qui id que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re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inistiae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lit quat.</a:t>
            </a:r>
          </a:p>
          <a:p>
            <a:pPr algn="just"/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Cidemqu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idellum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quasped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mosse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nullabo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repero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officabor</a:t>
            </a:r>
            <a:r>
              <a:rPr lang="fr-FR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 ma quia</a:t>
            </a:r>
            <a:endParaRPr lang="fr-FR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127176"/>
            <a:ext cx="9131300" cy="222043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82" y="171640"/>
            <a:ext cx="8592734" cy="97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69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19200" y="888642"/>
            <a:ext cx="1466796" cy="25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UREPERIA DUNT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21599" y="1936031"/>
            <a:ext cx="3658047" cy="3970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Ureperia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dunt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eos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ea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quidus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ditia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quiae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. Et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venectetusam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il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explantin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nulpa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dolorrum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is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ullatius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sum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eosaper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ferferum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dolesed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minientis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dolorem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qui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temporrum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ipid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ma qui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blaccus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seruptae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a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num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ut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officti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nihil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imolore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nonescimus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ellibus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nis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dolloribus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,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ium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conesseculpa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is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non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ratia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qui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descid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quae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.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Namus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id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quaepud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istesti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odi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ni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officae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volupta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tesserum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quam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,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odi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vendebist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mincipsuntio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dolluptur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re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nis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et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moluptatatur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simagnatis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magnim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assimin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ctaerfernam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il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ipsa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nonsectotas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re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pre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perovid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ut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lacient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ipiendu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samus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, qui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accatem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lam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resecta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spicae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mos mo te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optur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?</a:t>
            </a:r>
          </a:p>
          <a:p>
            <a:pPr algn="just"/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Hendaer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cimosam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qui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renecte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aut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occupta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spernati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si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re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dis es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ereium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vitet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quidusciae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ipsam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,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consequi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alitaspient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restem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faceri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ommolo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id ma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volupiducit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alignis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doloremperit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quos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eat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.</a:t>
            </a:r>
          </a:p>
          <a:p>
            <a:pPr algn="just"/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Ihil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isciumq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uasperit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aliqui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dolest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quiam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facepero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consequi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optatest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, con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eictat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qui id que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re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inistiae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lit quat.</a:t>
            </a:r>
          </a:p>
          <a:p>
            <a:pPr algn="just"/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Cidemqu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idellum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quasped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mosse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nullabo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repero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officabor</a:t>
            </a:r>
            <a:r>
              <a:rPr lang="fr-FR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ma quia</a:t>
            </a:r>
            <a:endParaRPr lang="fr-FR" dirty="0">
              <a:solidFill>
                <a:srgbClr val="20282C"/>
              </a:solidFill>
              <a:latin typeface="Proxima Nova Regular"/>
              <a:cs typeface="Proxima Nova Regular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37879" y="1936031"/>
            <a:ext cx="31213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QUIDUS DITIA </a:t>
            </a:r>
          </a:p>
          <a:p>
            <a:r>
              <a:rPr lang="fr-FR" sz="5400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TEMPORRUM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724" y="3421233"/>
            <a:ext cx="508000" cy="19939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294" y="4272133"/>
            <a:ext cx="508000" cy="1143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467" y="3853033"/>
            <a:ext cx="508000" cy="15621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017" y="4538833"/>
            <a:ext cx="508000" cy="8763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205185" y="5528464"/>
            <a:ext cx="619019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aseline="30000" dirty="0" err="1"/>
              <a:t>magnim</a:t>
            </a:r>
            <a:endParaRPr lang="fr-FR" sz="1400" baseline="30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956467" y="5528464"/>
            <a:ext cx="619019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aseline="30000" dirty="0" err="1"/>
              <a:t>magnim</a:t>
            </a:r>
            <a:endParaRPr lang="fr-FR" sz="1400" baseline="30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6686294" y="5528464"/>
            <a:ext cx="619019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aseline="30000" dirty="0" err="1"/>
              <a:t>magnim</a:t>
            </a:r>
            <a:endParaRPr lang="fr-FR" sz="1400" baseline="30000" dirty="0"/>
          </a:p>
        </p:txBody>
      </p:sp>
      <p:sp>
        <p:nvSpPr>
          <p:cNvPr id="15" name="ZoneTexte 14"/>
          <p:cNvSpPr txBox="1"/>
          <p:nvPr/>
        </p:nvSpPr>
        <p:spPr>
          <a:xfrm>
            <a:off x="7450052" y="5528464"/>
            <a:ext cx="619019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aseline="30000" dirty="0" err="1"/>
              <a:t>magnim</a:t>
            </a:r>
            <a:endParaRPr lang="fr-FR" sz="1400" baseline="300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40471"/>
            <a:ext cx="9144000" cy="12647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0408" y="6025299"/>
            <a:ext cx="451810" cy="56827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64" y="5906348"/>
            <a:ext cx="895337" cy="83412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42" y="-7817"/>
            <a:ext cx="995819" cy="172643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2024" y="6021838"/>
            <a:ext cx="409976" cy="57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08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746" y="3712029"/>
            <a:ext cx="1841500" cy="15621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675" y="2159000"/>
            <a:ext cx="1841500" cy="15621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326" y="2159000"/>
            <a:ext cx="1841500" cy="15621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73266" y="778149"/>
            <a:ext cx="1466796" cy="25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UREPERIA DUNT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39889" y="3233246"/>
            <a:ext cx="365804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aseline="30000" dirty="0"/>
              <a:t>Ut </a:t>
            </a:r>
            <a:r>
              <a:rPr lang="fr-FR" baseline="30000" dirty="0" err="1"/>
              <a:t>officti</a:t>
            </a:r>
            <a:r>
              <a:rPr lang="fr-FR" baseline="30000" dirty="0"/>
              <a:t> nihil </a:t>
            </a:r>
            <a:r>
              <a:rPr lang="fr-FR" baseline="30000" dirty="0" err="1"/>
              <a:t>imolore</a:t>
            </a:r>
            <a:r>
              <a:rPr lang="fr-FR" baseline="30000" dirty="0"/>
              <a:t> </a:t>
            </a:r>
            <a:r>
              <a:rPr lang="fr-FR" baseline="30000" dirty="0" err="1"/>
              <a:t>nonescimus</a:t>
            </a:r>
            <a:r>
              <a:rPr lang="fr-FR" baseline="30000" dirty="0"/>
              <a:t> </a:t>
            </a:r>
            <a:r>
              <a:rPr lang="fr-FR" baseline="30000" dirty="0" err="1"/>
              <a:t>ellibus</a:t>
            </a:r>
            <a:r>
              <a:rPr lang="fr-FR" baseline="30000" dirty="0"/>
              <a:t> </a:t>
            </a:r>
            <a:r>
              <a:rPr lang="fr-FR" baseline="30000" dirty="0" err="1"/>
              <a:t>nis</a:t>
            </a:r>
            <a:r>
              <a:rPr lang="fr-FR" baseline="30000" dirty="0"/>
              <a:t> </a:t>
            </a:r>
            <a:r>
              <a:rPr lang="fr-FR" baseline="30000" dirty="0" err="1"/>
              <a:t>dolloribus</a:t>
            </a:r>
            <a:r>
              <a:rPr lang="fr-FR" baseline="30000" dirty="0"/>
              <a:t>, </a:t>
            </a:r>
            <a:r>
              <a:rPr lang="fr-FR" baseline="30000" dirty="0" err="1"/>
              <a:t>ium</a:t>
            </a:r>
            <a:r>
              <a:rPr lang="fr-FR" baseline="30000" dirty="0"/>
              <a:t> </a:t>
            </a:r>
            <a:r>
              <a:rPr lang="fr-FR" baseline="30000" dirty="0" err="1"/>
              <a:t>conesseculpa</a:t>
            </a:r>
            <a:r>
              <a:rPr lang="fr-FR" baseline="30000" dirty="0"/>
              <a:t> </a:t>
            </a:r>
            <a:r>
              <a:rPr lang="fr-FR" baseline="30000" dirty="0" err="1"/>
              <a:t>is</a:t>
            </a:r>
            <a:r>
              <a:rPr lang="fr-FR" baseline="30000" dirty="0"/>
              <a:t> non </a:t>
            </a:r>
            <a:r>
              <a:rPr lang="fr-FR" baseline="30000" dirty="0" err="1"/>
              <a:t>ratia</a:t>
            </a:r>
            <a:r>
              <a:rPr lang="fr-FR" baseline="30000" dirty="0"/>
              <a:t> qui </a:t>
            </a:r>
            <a:r>
              <a:rPr lang="fr-FR" baseline="30000" dirty="0" err="1"/>
              <a:t>descid</a:t>
            </a:r>
            <a:r>
              <a:rPr lang="fr-FR" baseline="30000" dirty="0"/>
              <a:t> </a:t>
            </a:r>
            <a:r>
              <a:rPr lang="fr-FR" baseline="30000" dirty="0" err="1"/>
              <a:t>quae</a:t>
            </a:r>
            <a:r>
              <a:rPr lang="fr-FR" baseline="30000" dirty="0"/>
              <a:t>. </a:t>
            </a:r>
            <a:r>
              <a:rPr lang="fr-FR" baseline="30000" dirty="0" err="1"/>
              <a:t>Namus</a:t>
            </a:r>
            <a:r>
              <a:rPr lang="fr-FR" baseline="30000" dirty="0"/>
              <a:t> id </a:t>
            </a:r>
            <a:r>
              <a:rPr lang="fr-FR" baseline="30000" dirty="0" err="1"/>
              <a:t>quaepud</a:t>
            </a:r>
            <a:r>
              <a:rPr lang="fr-FR" baseline="30000" dirty="0"/>
              <a:t> </a:t>
            </a:r>
            <a:r>
              <a:rPr lang="fr-FR" baseline="30000" dirty="0" err="1"/>
              <a:t>istesti</a:t>
            </a:r>
            <a:r>
              <a:rPr lang="fr-FR" baseline="30000" dirty="0"/>
              <a:t> </a:t>
            </a:r>
            <a:r>
              <a:rPr lang="fr-FR" baseline="30000" dirty="0" err="1"/>
              <a:t>odi</a:t>
            </a:r>
            <a:r>
              <a:rPr lang="fr-FR" baseline="30000" dirty="0"/>
              <a:t> ni </a:t>
            </a:r>
            <a:r>
              <a:rPr lang="fr-FR" baseline="30000" dirty="0" err="1"/>
              <a:t>officae</a:t>
            </a:r>
            <a:r>
              <a:rPr lang="fr-FR" baseline="30000" dirty="0"/>
              <a:t> </a:t>
            </a:r>
            <a:r>
              <a:rPr lang="fr-FR" baseline="30000" dirty="0" err="1"/>
              <a:t>volupta</a:t>
            </a:r>
            <a:r>
              <a:rPr lang="fr-FR" baseline="30000" dirty="0"/>
              <a:t> </a:t>
            </a:r>
            <a:r>
              <a:rPr lang="fr-FR" baseline="30000" dirty="0" err="1"/>
              <a:t>tesserum</a:t>
            </a:r>
            <a:r>
              <a:rPr lang="fr-FR" baseline="30000" dirty="0"/>
              <a:t> </a:t>
            </a:r>
            <a:r>
              <a:rPr lang="fr-FR" baseline="30000" dirty="0" err="1"/>
              <a:t>quam</a:t>
            </a:r>
            <a:r>
              <a:rPr lang="fr-FR" baseline="30000" dirty="0"/>
              <a:t>, </a:t>
            </a:r>
            <a:r>
              <a:rPr lang="fr-FR" baseline="30000" dirty="0" err="1"/>
              <a:t>odi</a:t>
            </a:r>
            <a:r>
              <a:rPr lang="fr-FR" baseline="30000" dirty="0"/>
              <a:t> </a:t>
            </a:r>
            <a:r>
              <a:rPr lang="fr-FR" baseline="30000" dirty="0" err="1"/>
              <a:t>vendebist</a:t>
            </a:r>
            <a:r>
              <a:rPr lang="fr-FR" baseline="30000" dirty="0"/>
              <a:t> </a:t>
            </a:r>
            <a:r>
              <a:rPr lang="fr-FR" baseline="30000" dirty="0" err="1"/>
              <a:t>mincipsuntio</a:t>
            </a:r>
            <a:r>
              <a:rPr lang="fr-FR" baseline="30000" dirty="0"/>
              <a:t> </a:t>
            </a:r>
            <a:r>
              <a:rPr lang="fr-FR" baseline="30000" dirty="0" err="1"/>
              <a:t>dolluptur</a:t>
            </a:r>
            <a:r>
              <a:rPr lang="fr-FR" baseline="30000" dirty="0"/>
              <a:t> </a:t>
            </a:r>
            <a:r>
              <a:rPr lang="fr-FR" baseline="30000" dirty="0" err="1"/>
              <a:t>re</a:t>
            </a:r>
            <a:r>
              <a:rPr lang="fr-FR" baseline="30000" dirty="0"/>
              <a:t> </a:t>
            </a:r>
            <a:r>
              <a:rPr lang="fr-FR" baseline="30000" dirty="0" err="1"/>
              <a:t>nis</a:t>
            </a:r>
            <a:r>
              <a:rPr lang="fr-FR" baseline="30000" dirty="0"/>
              <a:t> et </a:t>
            </a:r>
            <a:r>
              <a:rPr lang="fr-FR" baseline="30000" dirty="0" err="1"/>
              <a:t>moluptatatur</a:t>
            </a:r>
            <a:r>
              <a:rPr lang="fr-FR" baseline="30000" dirty="0"/>
              <a:t> </a:t>
            </a:r>
            <a:r>
              <a:rPr lang="fr-FR" baseline="30000" dirty="0" err="1"/>
              <a:t>simagnatis</a:t>
            </a:r>
            <a:r>
              <a:rPr lang="fr-FR" baseline="30000" dirty="0"/>
              <a:t> </a:t>
            </a:r>
            <a:r>
              <a:rPr lang="fr-FR" baseline="30000" dirty="0" err="1"/>
              <a:t>magnim</a:t>
            </a:r>
            <a:r>
              <a:rPr lang="fr-FR" baseline="30000" dirty="0"/>
              <a:t> </a:t>
            </a:r>
            <a:r>
              <a:rPr lang="fr-FR" baseline="30000" dirty="0" err="1"/>
              <a:t>assimin</a:t>
            </a:r>
            <a:r>
              <a:rPr lang="fr-FR" baseline="30000" dirty="0"/>
              <a:t> </a:t>
            </a:r>
            <a:r>
              <a:rPr lang="fr-FR" baseline="30000" dirty="0" err="1"/>
              <a:t>ctaerfernam</a:t>
            </a:r>
            <a:r>
              <a:rPr lang="fr-FR" baseline="30000" dirty="0"/>
              <a:t> il </a:t>
            </a:r>
            <a:r>
              <a:rPr lang="fr-FR" baseline="30000" dirty="0" err="1"/>
              <a:t>ipsa</a:t>
            </a:r>
            <a:r>
              <a:rPr lang="fr-FR" baseline="30000" dirty="0"/>
              <a:t> </a:t>
            </a:r>
            <a:r>
              <a:rPr lang="fr-FR" baseline="30000" dirty="0" err="1"/>
              <a:t>nonsectotas</a:t>
            </a:r>
            <a:r>
              <a:rPr lang="fr-FR" baseline="30000" dirty="0"/>
              <a:t> </a:t>
            </a:r>
            <a:r>
              <a:rPr lang="fr-FR" baseline="30000" dirty="0" err="1"/>
              <a:t>re</a:t>
            </a:r>
            <a:r>
              <a:rPr lang="fr-FR" baseline="30000" dirty="0"/>
              <a:t> </a:t>
            </a:r>
            <a:r>
              <a:rPr lang="fr-FR" baseline="30000" dirty="0" err="1"/>
              <a:t>pre</a:t>
            </a:r>
            <a:r>
              <a:rPr lang="fr-FR" baseline="30000" dirty="0"/>
              <a:t> </a:t>
            </a:r>
            <a:r>
              <a:rPr lang="fr-FR" baseline="30000" dirty="0" err="1"/>
              <a:t>perovid</a:t>
            </a:r>
            <a:r>
              <a:rPr lang="fr-FR" baseline="30000" dirty="0"/>
              <a:t> ut </a:t>
            </a:r>
            <a:r>
              <a:rPr lang="fr-FR" baseline="30000" dirty="0" err="1"/>
              <a:t>lacient</a:t>
            </a:r>
            <a:r>
              <a:rPr lang="fr-FR" baseline="30000" dirty="0"/>
              <a:t> </a:t>
            </a:r>
            <a:r>
              <a:rPr lang="fr-FR" baseline="30000" dirty="0" err="1"/>
              <a:t>ipiendu</a:t>
            </a:r>
            <a:r>
              <a:rPr lang="fr-FR" baseline="30000" dirty="0"/>
              <a:t> </a:t>
            </a:r>
            <a:r>
              <a:rPr lang="fr-FR" baseline="30000" dirty="0" err="1"/>
              <a:t>samus</a:t>
            </a:r>
            <a:r>
              <a:rPr lang="fr-FR" baseline="30000" dirty="0"/>
              <a:t>, qui </a:t>
            </a:r>
            <a:r>
              <a:rPr lang="fr-FR" baseline="30000" dirty="0" err="1"/>
              <a:t>accatem</a:t>
            </a:r>
            <a:r>
              <a:rPr lang="fr-FR" baseline="30000" dirty="0"/>
              <a:t> </a:t>
            </a:r>
            <a:r>
              <a:rPr lang="fr-FR" baseline="30000" dirty="0" err="1"/>
              <a:t>lam</a:t>
            </a:r>
            <a:r>
              <a:rPr lang="fr-FR" baseline="30000" dirty="0"/>
              <a:t> </a:t>
            </a:r>
            <a:r>
              <a:rPr lang="fr-FR" baseline="30000" dirty="0" err="1"/>
              <a:t>resecta</a:t>
            </a:r>
            <a:r>
              <a:rPr lang="fr-FR" baseline="30000" dirty="0"/>
              <a:t> </a:t>
            </a:r>
            <a:r>
              <a:rPr lang="fr-FR" baseline="30000" dirty="0" err="1"/>
              <a:t>spicae</a:t>
            </a:r>
            <a:r>
              <a:rPr lang="fr-FR" baseline="30000" dirty="0"/>
              <a:t> mos mo te </a:t>
            </a:r>
            <a:r>
              <a:rPr lang="fr-FR" baseline="30000" dirty="0" err="1"/>
              <a:t>optur</a:t>
            </a:r>
            <a:r>
              <a:rPr lang="fr-FR" baseline="30000" dirty="0"/>
              <a:t>?</a:t>
            </a:r>
          </a:p>
          <a:p>
            <a:pPr algn="just"/>
            <a:r>
              <a:rPr lang="fr-FR" baseline="30000" dirty="0" err="1"/>
              <a:t>Ihil</a:t>
            </a:r>
            <a:r>
              <a:rPr lang="fr-FR" baseline="30000" dirty="0"/>
              <a:t> </a:t>
            </a:r>
            <a:r>
              <a:rPr lang="fr-FR" baseline="30000" dirty="0" err="1"/>
              <a:t>isciumq</a:t>
            </a:r>
            <a:r>
              <a:rPr lang="fr-FR" baseline="30000" dirty="0"/>
              <a:t> </a:t>
            </a:r>
            <a:r>
              <a:rPr lang="fr-FR" baseline="30000" dirty="0" err="1"/>
              <a:t>uasperit</a:t>
            </a:r>
            <a:r>
              <a:rPr lang="fr-FR" baseline="30000" dirty="0"/>
              <a:t> </a:t>
            </a:r>
            <a:r>
              <a:rPr lang="fr-FR" baseline="30000" dirty="0" err="1"/>
              <a:t>aliqui</a:t>
            </a:r>
            <a:r>
              <a:rPr lang="fr-FR" baseline="30000" dirty="0"/>
              <a:t> </a:t>
            </a:r>
            <a:r>
              <a:rPr lang="fr-FR" baseline="30000" dirty="0" err="1"/>
              <a:t>dolest</a:t>
            </a:r>
            <a:r>
              <a:rPr lang="fr-FR" baseline="30000" dirty="0"/>
              <a:t> </a:t>
            </a:r>
            <a:r>
              <a:rPr lang="fr-FR" baseline="30000" dirty="0" err="1"/>
              <a:t>quiam</a:t>
            </a:r>
            <a:r>
              <a:rPr lang="fr-FR" baseline="30000" dirty="0"/>
              <a:t> </a:t>
            </a:r>
            <a:r>
              <a:rPr lang="fr-FR" baseline="30000" dirty="0" err="1"/>
              <a:t>facepero</a:t>
            </a:r>
            <a:r>
              <a:rPr lang="fr-FR" baseline="30000" dirty="0"/>
              <a:t> </a:t>
            </a:r>
            <a:r>
              <a:rPr lang="fr-FR" baseline="30000" dirty="0" err="1"/>
              <a:t>consequi</a:t>
            </a:r>
            <a:r>
              <a:rPr lang="fr-FR" baseline="30000" dirty="0"/>
              <a:t> </a:t>
            </a:r>
            <a:r>
              <a:rPr lang="fr-FR" baseline="30000" dirty="0" err="1"/>
              <a:t>optatest</a:t>
            </a:r>
            <a:r>
              <a:rPr lang="fr-FR" baseline="30000" dirty="0"/>
              <a:t>, con </a:t>
            </a:r>
            <a:r>
              <a:rPr lang="fr-FR" baseline="30000" dirty="0" err="1"/>
              <a:t>eictat</a:t>
            </a:r>
            <a:r>
              <a:rPr lang="fr-FR" baseline="30000" dirty="0"/>
              <a:t> qui id que </a:t>
            </a:r>
            <a:r>
              <a:rPr lang="fr-FR" baseline="30000" dirty="0" err="1"/>
              <a:t>re</a:t>
            </a:r>
            <a:r>
              <a:rPr lang="fr-FR" baseline="30000" dirty="0"/>
              <a:t> </a:t>
            </a:r>
            <a:r>
              <a:rPr lang="fr-FR" baseline="30000" dirty="0" err="1"/>
              <a:t>inistiae</a:t>
            </a:r>
            <a:r>
              <a:rPr lang="fr-FR" baseline="30000" dirty="0"/>
              <a:t> lit quat.</a:t>
            </a:r>
          </a:p>
          <a:p>
            <a:pPr algn="just"/>
            <a:r>
              <a:rPr lang="fr-FR" baseline="30000" dirty="0" err="1"/>
              <a:t>Cidemqu</a:t>
            </a:r>
            <a:r>
              <a:rPr lang="fr-FR" baseline="30000" dirty="0"/>
              <a:t> </a:t>
            </a:r>
            <a:r>
              <a:rPr lang="fr-FR" baseline="30000" dirty="0" err="1"/>
              <a:t>idellum</a:t>
            </a:r>
            <a:r>
              <a:rPr lang="fr-FR" baseline="30000" dirty="0"/>
              <a:t> </a:t>
            </a:r>
            <a:r>
              <a:rPr lang="fr-FR" baseline="30000" dirty="0" err="1"/>
              <a:t>quasped</a:t>
            </a:r>
            <a:r>
              <a:rPr lang="fr-FR" baseline="30000" dirty="0"/>
              <a:t> </a:t>
            </a:r>
            <a:r>
              <a:rPr lang="fr-FR" baseline="30000" dirty="0" err="1"/>
              <a:t>mosse</a:t>
            </a:r>
            <a:r>
              <a:rPr lang="fr-FR" baseline="30000" dirty="0"/>
              <a:t> </a:t>
            </a:r>
            <a:r>
              <a:rPr lang="fr-FR" baseline="30000" dirty="0" err="1"/>
              <a:t>nullabo</a:t>
            </a:r>
            <a:r>
              <a:rPr lang="fr-FR" baseline="30000" dirty="0"/>
              <a:t> </a:t>
            </a:r>
            <a:r>
              <a:rPr lang="fr-FR" baseline="30000" dirty="0" err="1"/>
              <a:t>repero</a:t>
            </a:r>
            <a:r>
              <a:rPr lang="fr-FR" baseline="30000" dirty="0"/>
              <a:t> </a:t>
            </a:r>
            <a:r>
              <a:rPr lang="fr-FR" baseline="30000" dirty="0" err="1"/>
              <a:t>officabor</a:t>
            </a:r>
            <a:r>
              <a:rPr lang="fr-FR" baseline="30000" dirty="0"/>
              <a:t> ma quia</a:t>
            </a:r>
            <a:endParaRPr lang="fr-FR" dirty="0">
              <a:solidFill>
                <a:srgbClr val="20282C"/>
              </a:solidFill>
              <a:latin typeface="Proxima Nova Regular"/>
              <a:cs typeface="Proxima Nova Regular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8379" y="1936031"/>
            <a:ext cx="31213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QUIDUS DITIA </a:t>
            </a:r>
          </a:p>
          <a:p>
            <a:r>
              <a:rPr lang="fr-FR" sz="5400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TEMPORRUM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40471"/>
            <a:ext cx="9144000" cy="12647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326" y="3712029"/>
            <a:ext cx="1841500" cy="15621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657" y="3072860"/>
            <a:ext cx="774700" cy="11303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4370" y="3072860"/>
            <a:ext cx="774700" cy="1130300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5017054" y="2338751"/>
            <a:ext cx="1541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baseline="30000" dirty="0" err="1">
                <a:solidFill>
                  <a:schemeClr val="bg1"/>
                </a:solidFill>
              </a:rPr>
              <a:t>Accatem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lam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resecta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spicae</a:t>
            </a:r>
            <a:r>
              <a:rPr lang="fr-FR" b="1" baseline="30000" dirty="0">
                <a:solidFill>
                  <a:schemeClr val="bg1"/>
                </a:solidFill>
              </a:rPr>
              <a:t> mos mo te </a:t>
            </a:r>
            <a:r>
              <a:rPr lang="fr-FR" b="1" baseline="30000" dirty="0" err="1">
                <a:solidFill>
                  <a:schemeClr val="bg1"/>
                </a:solidFill>
              </a:rPr>
              <a:t>optur</a:t>
            </a:r>
            <a:r>
              <a:rPr lang="fr-FR" b="1" baseline="30000" dirty="0">
                <a:solidFill>
                  <a:schemeClr val="bg1"/>
                </a:solidFill>
              </a:rPr>
              <a:t>. </a:t>
            </a:r>
            <a:r>
              <a:rPr lang="fr-FR" b="1" baseline="30000" dirty="0" err="1">
                <a:solidFill>
                  <a:schemeClr val="bg1"/>
                </a:solidFill>
              </a:rPr>
              <a:t>Ihil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isciumq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uasperit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aliqui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dolest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quiam</a:t>
            </a:r>
            <a:endParaRPr lang="fr-FR" b="1" baseline="30000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130697" y="2338751"/>
            <a:ext cx="1541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baseline="30000" dirty="0" err="1">
                <a:solidFill>
                  <a:schemeClr val="bg1"/>
                </a:solidFill>
              </a:rPr>
              <a:t>Accatem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lam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resecta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spicae</a:t>
            </a:r>
            <a:r>
              <a:rPr lang="fr-FR" b="1" baseline="30000" dirty="0">
                <a:solidFill>
                  <a:schemeClr val="bg1"/>
                </a:solidFill>
              </a:rPr>
              <a:t> mos mo te </a:t>
            </a:r>
            <a:r>
              <a:rPr lang="fr-FR" b="1" baseline="30000" dirty="0" err="1">
                <a:solidFill>
                  <a:schemeClr val="bg1"/>
                </a:solidFill>
              </a:rPr>
              <a:t>optur</a:t>
            </a:r>
            <a:r>
              <a:rPr lang="fr-FR" b="1" baseline="30000" dirty="0">
                <a:solidFill>
                  <a:schemeClr val="bg1"/>
                </a:solidFill>
              </a:rPr>
              <a:t>. </a:t>
            </a:r>
            <a:r>
              <a:rPr lang="fr-FR" b="1" baseline="30000" dirty="0" err="1">
                <a:solidFill>
                  <a:schemeClr val="bg1"/>
                </a:solidFill>
              </a:rPr>
              <a:t>Ihil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isciumq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uasperit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aliqui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dolest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quiam</a:t>
            </a:r>
            <a:endParaRPr lang="fr-FR" b="1" baseline="30000" dirty="0">
              <a:solidFill>
                <a:schemeClr val="bg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017054" y="4098604"/>
            <a:ext cx="1541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baseline="30000" dirty="0" err="1">
                <a:solidFill>
                  <a:schemeClr val="bg1"/>
                </a:solidFill>
              </a:rPr>
              <a:t>Accatem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lam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resecta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spicae</a:t>
            </a:r>
            <a:r>
              <a:rPr lang="fr-FR" b="1" baseline="30000" dirty="0">
                <a:solidFill>
                  <a:schemeClr val="bg1"/>
                </a:solidFill>
              </a:rPr>
              <a:t> mos mo te </a:t>
            </a:r>
            <a:r>
              <a:rPr lang="fr-FR" b="1" baseline="30000" dirty="0" err="1">
                <a:solidFill>
                  <a:schemeClr val="bg1"/>
                </a:solidFill>
              </a:rPr>
              <a:t>optur</a:t>
            </a:r>
            <a:r>
              <a:rPr lang="fr-FR" b="1" baseline="30000" dirty="0">
                <a:solidFill>
                  <a:schemeClr val="bg1"/>
                </a:solidFill>
              </a:rPr>
              <a:t>. </a:t>
            </a:r>
            <a:r>
              <a:rPr lang="fr-FR" b="1" baseline="30000" dirty="0" err="1">
                <a:solidFill>
                  <a:schemeClr val="bg1"/>
                </a:solidFill>
              </a:rPr>
              <a:t>Ihil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isciumq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uasperit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aliqui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dolest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quiam</a:t>
            </a:r>
            <a:endParaRPr lang="fr-FR" b="1" baseline="30000" dirty="0">
              <a:solidFill>
                <a:schemeClr val="bg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148838" y="4098604"/>
            <a:ext cx="1541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baseline="30000" dirty="0" err="1">
                <a:solidFill>
                  <a:schemeClr val="bg1"/>
                </a:solidFill>
              </a:rPr>
              <a:t>Accatem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lam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resecta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spicae</a:t>
            </a:r>
            <a:r>
              <a:rPr lang="fr-FR" b="1" baseline="30000" dirty="0">
                <a:solidFill>
                  <a:schemeClr val="bg1"/>
                </a:solidFill>
              </a:rPr>
              <a:t> mos mo te </a:t>
            </a:r>
            <a:r>
              <a:rPr lang="fr-FR" b="1" baseline="30000" dirty="0" err="1">
                <a:solidFill>
                  <a:schemeClr val="bg1"/>
                </a:solidFill>
              </a:rPr>
              <a:t>optur</a:t>
            </a:r>
            <a:r>
              <a:rPr lang="fr-FR" b="1" baseline="30000" dirty="0">
                <a:solidFill>
                  <a:schemeClr val="bg1"/>
                </a:solidFill>
              </a:rPr>
              <a:t>. </a:t>
            </a:r>
            <a:r>
              <a:rPr lang="fr-FR" b="1" baseline="30000" dirty="0" err="1">
                <a:solidFill>
                  <a:schemeClr val="bg1"/>
                </a:solidFill>
              </a:rPr>
              <a:t>Ihil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isciumq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uasperit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aliqui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dolest</a:t>
            </a:r>
            <a:r>
              <a:rPr lang="fr-FR" b="1" baseline="30000" dirty="0">
                <a:solidFill>
                  <a:schemeClr val="bg1"/>
                </a:solidFill>
              </a:rPr>
              <a:t> </a:t>
            </a:r>
            <a:r>
              <a:rPr lang="fr-FR" b="1" baseline="30000" dirty="0" err="1">
                <a:solidFill>
                  <a:schemeClr val="bg1"/>
                </a:solidFill>
              </a:rPr>
              <a:t>quiam</a:t>
            </a:r>
            <a:endParaRPr lang="fr-FR" b="1" baseline="30000" dirty="0">
              <a:solidFill>
                <a:schemeClr val="bg1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42" y="-7817"/>
            <a:ext cx="995819" cy="1726436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0408" y="6025299"/>
            <a:ext cx="451810" cy="568274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864" y="5906348"/>
            <a:ext cx="895337" cy="834123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2024" y="6021838"/>
            <a:ext cx="409976" cy="57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53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73266" y="778149"/>
            <a:ext cx="1466796" cy="25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UREPERIA DUNT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69956" y="4017385"/>
            <a:ext cx="18540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aseline="30000" dirty="0" err="1">
                <a:solidFill>
                  <a:srgbClr val="20282C"/>
                </a:solidFill>
              </a:rPr>
              <a:t>Cidemqu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idellum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quasped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mosse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nullabo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repero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officabor</a:t>
            </a:r>
            <a:r>
              <a:rPr lang="fr-FR" baseline="30000" dirty="0">
                <a:solidFill>
                  <a:srgbClr val="20282C"/>
                </a:solidFill>
              </a:rPr>
              <a:t> ma quia ut </a:t>
            </a:r>
            <a:r>
              <a:rPr lang="fr-FR" baseline="30000" dirty="0" err="1">
                <a:solidFill>
                  <a:srgbClr val="20282C"/>
                </a:solidFill>
              </a:rPr>
              <a:t>lacient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ipiendu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samus</a:t>
            </a:r>
            <a:r>
              <a:rPr lang="fr-FR" baseline="30000" dirty="0">
                <a:solidFill>
                  <a:srgbClr val="20282C"/>
                </a:solidFill>
              </a:rPr>
              <a:t>, qui </a:t>
            </a:r>
            <a:r>
              <a:rPr lang="fr-FR" baseline="30000" dirty="0" err="1">
                <a:solidFill>
                  <a:srgbClr val="20282C"/>
                </a:solidFill>
              </a:rPr>
              <a:t>accatem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lam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resecta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spicae</a:t>
            </a:r>
            <a:r>
              <a:rPr lang="fr-FR" baseline="30000" dirty="0">
                <a:solidFill>
                  <a:srgbClr val="20282C"/>
                </a:solidFill>
              </a:rPr>
              <a:t> mos mo te </a:t>
            </a:r>
            <a:r>
              <a:rPr lang="fr-FR" baseline="30000" dirty="0" err="1">
                <a:solidFill>
                  <a:srgbClr val="20282C"/>
                </a:solidFill>
              </a:rPr>
              <a:t>optur</a:t>
            </a:r>
            <a:r>
              <a:rPr lang="fr-FR" baseline="30000" dirty="0">
                <a:solidFill>
                  <a:srgbClr val="20282C"/>
                </a:solidFill>
              </a:rPr>
              <a:t>?</a:t>
            </a:r>
          </a:p>
          <a:p>
            <a:pPr algn="just"/>
            <a:r>
              <a:rPr lang="fr-FR" baseline="30000" dirty="0" err="1">
                <a:solidFill>
                  <a:srgbClr val="20282C"/>
                </a:solidFill>
              </a:rPr>
              <a:t>Ihil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isciumq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uasperit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aliqui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dolest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quiam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facepero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consequi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optatest</a:t>
            </a:r>
            <a:r>
              <a:rPr lang="fr-FR" baseline="30000" dirty="0">
                <a:solidFill>
                  <a:srgbClr val="20282C"/>
                </a:solidFill>
              </a:rPr>
              <a:t>, con </a:t>
            </a:r>
            <a:r>
              <a:rPr lang="fr-FR" baseline="30000" dirty="0" err="1">
                <a:solidFill>
                  <a:srgbClr val="20282C"/>
                </a:solidFill>
              </a:rPr>
              <a:t>eictat</a:t>
            </a:r>
            <a:endParaRPr lang="fr-FR" dirty="0">
              <a:solidFill>
                <a:srgbClr val="20282C"/>
              </a:solidFill>
              <a:latin typeface="Proxima Nova Regular"/>
              <a:cs typeface="Proxima Nova Regular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40471"/>
            <a:ext cx="9144000" cy="12647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86" y="1674192"/>
            <a:ext cx="584200" cy="7112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22" y="2076182"/>
            <a:ext cx="1854200" cy="187574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79735" y="2385392"/>
            <a:ext cx="1520460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TESSERUM QUAM </a:t>
            </a:r>
          </a:p>
          <a:p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Accatem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lam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resecta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spicae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mos mo te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optur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.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Ihil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isciumq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uasperit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aliqui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dolest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quiam</a:t>
            </a:r>
            <a:endParaRPr lang="fr-FR" dirty="0">
              <a:solidFill>
                <a:srgbClr val="20282C"/>
              </a:solidFill>
              <a:latin typeface="Proxima Nova Regular"/>
              <a:cs typeface="Proxima Nova Regular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342" y="1674192"/>
            <a:ext cx="584200" cy="7112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0571" y="2068422"/>
            <a:ext cx="1854200" cy="1883502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2794708" y="2385392"/>
            <a:ext cx="1520460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TESSERUM QUAM </a:t>
            </a:r>
          </a:p>
          <a:p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Accatem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lam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resecta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spicae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mos mo te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optur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.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Ihil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isciumq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uasperit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aliqui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dolest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quiam</a:t>
            </a:r>
            <a:endParaRPr lang="fr-FR" dirty="0">
              <a:solidFill>
                <a:srgbClr val="20282C"/>
              </a:solidFill>
              <a:latin typeface="Proxima Nova Regular"/>
              <a:cs typeface="Proxima Nova Regular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8787" y="1763622"/>
            <a:ext cx="355600" cy="6096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0443" y="2076182"/>
            <a:ext cx="1854200" cy="1875742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4950183" y="2385392"/>
            <a:ext cx="1520460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TESSERUM QUAM </a:t>
            </a:r>
          </a:p>
          <a:p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Accatem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lam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resecta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spicae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mos mo te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optur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.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Ihil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isciumq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uasperit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aliqui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dolest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quiam</a:t>
            </a:r>
            <a:endParaRPr lang="fr-FR" dirty="0">
              <a:solidFill>
                <a:srgbClr val="20282C"/>
              </a:solidFill>
              <a:latin typeface="Proxima Nova Regular"/>
              <a:cs typeface="Proxima Nova Regular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8487" y="1763622"/>
            <a:ext cx="355600" cy="609600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7087771" y="2385392"/>
            <a:ext cx="1520460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TESSERUM QUAM </a:t>
            </a:r>
          </a:p>
          <a:p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Accatem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lam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resecta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spicae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mos mo te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optur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.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Ihil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isciumq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uasperit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aliqui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dolest</a:t>
            </a:r>
            <a:r>
              <a:rPr lang="fr-FR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 </a:t>
            </a:r>
            <a:r>
              <a:rPr lang="fr-FR" b="1" baseline="30000" dirty="0" err="1">
                <a:solidFill>
                  <a:srgbClr val="20282C"/>
                </a:solidFill>
                <a:latin typeface="Proxima Nova Regular"/>
                <a:cs typeface="Proxima Nova Regular"/>
              </a:rPr>
              <a:t>quiam</a:t>
            </a:r>
            <a:endParaRPr lang="fr-FR" dirty="0">
              <a:solidFill>
                <a:srgbClr val="20282C"/>
              </a:solidFill>
              <a:latin typeface="Proxima Nova Regular"/>
              <a:cs typeface="Proxima Nova Regular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98487" y="2076182"/>
            <a:ext cx="1854200" cy="1875742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2620571" y="4017385"/>
            <a:ext cx="185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aseline="30000" dirty="0" err="1">
                <a:solidFill>
                  <a:srgbClr val="20282C"/>
                </a:solidFill>
              </a:rPr>
              <a:t>Cidemqu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idellum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quasped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mosse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nullabo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repero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officabor</a:t>
            </a:r>
            <a:r>
              <a:rPr lang="fr-FR" baseline="30000" dirty="0">
                <a:solidFill>
                  <a:srgbClr val="20282C"/>
                </a:solidFill>
              </a:rPr>
              <a:t> ma quia ut </a:t>
            </a:r>
            <a:r>
              <a:rPr lang="fr-FR" baseline="30000" dirty="0" err="1">
                <a:solidFill>
                  <a:srgbClr val="20282C"/>
                </a:solidFill>
              </a:rPr>
              <a:t>lacient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ipiendu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samus</a:t>
            </a:r>
            <a:r>
              <a:rPr lang="fr-FR" baseline="30000" dirty="0">
                <a:solidFill>
                  <a:srgbClr val="20282C"/>
                </a:solidFill>
              </a:rPr>
              <a:t>, qui </a:t>
            </a:r>
            <a:r>
              <a:rPr lang="fr-FR" baseline="30000" dirty="0" err="1">
                <a:solidFill>
                  <a:srgbClr val="20282C"/>
                </a:solidFill>
              </a:rPr>
              <a:t>accatem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lam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resecta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spicae</a:t>
            </a:r>
            <a:r>
              <a:rPr lang="fr-FR" baseline="30000" dirty="0">
                <a:solidFill>
                  <a:srgbClr val="20282C"/>
                </a:solidFill>
              </a:rPr>
              <a:t> mos mo te </a:t>
            </a:r>
            <a:r>
              <a:rPr lang="fr-FR" baseline="30000" dirty="0" err="1">
                <a:solidFill>
                  <a:srgbClr val="20282C"/>
                </a:solidFill>
              </a:rPr>
              <a:t>optur</a:t>
            </a:r>
            <a:r>
              <a:rPr lang="fr-FR" baseline="30000" dirty="0">
                <a:solidFill>
                  <a:srgbClr val="20282C"/>
                </a:solidFill>
              </a:rPr>
              <a:t>?</a:t>
            </a:r>
          </a:p>
          <a:p>
            <a:pPr algn="just"/>
            <a:r>
              <a:rPr lang="fr-FR" baseline="30000" dirty="0" err="1">
                <a:solidFill>
                  <a:srgbClr val="20282C"/>
                </a:solidFill>
              </a:rPr>
              <a:t>Ihil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isciumq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uasperit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aliqui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dolest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quiam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facepero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consequi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optatest</a:t>
            </a:r>
            <a:r>
              <a:rPr lang="fr-FR" baseline="30000" dirty="0">
                <a:solidFill>
                  <a:srgbClr val="20282C"/>
                </a:solidFill>
              </a:rPr>
              <a:t>, con </a:t>
            </a:r>
            <a:r>
              <a:rPr lang="fr-FR" baseline="30000" dirty="0" err="1">
                <a:solidFill>
                  <a:srgbClr val="20282C"/>
                </a:solidFill>
              </a:rPr>
              <a:t>eictat</a:t>
            </a:r>
            <a:endParaRPr lang="fr-FR" dirty="0">
              <a:solidFill>
                <a:srgbClr val="20282C"/>
              </a:solidFill>
              <a:latin typeface="Proxima Nova Regular"/>
              <a:cs typeface="Proxima Nova Regular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4778787" y="4017385"/>
            <a:ext cx="1845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aseline="30000" dirty="0" err="1">
                <a:solidFill>
                  <a:srgbClr val="20282C"/>
                </a:solidFill>
              </a:rPr>
              <a:t>Cidemqu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idellum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quasped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mosse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nullabo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repero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officabor</a:t>
            </a:r>
            <a:r>
              <a:rPr lang="fr-FR" baseline="30000" dirty="0">
                <a:solidFill>
                  <a:srgbClr val="20282C"/>
                </a:solidFill>
              </a:rPr>
              <a:t> ma quia ut </a:t>
            </a:r>
            <a:r>
              <a:rPr lang="fr-FR" baseline="30000" dirty="0" err="1">
                <a:solidFill>
                  <a:srgbClr val="20282C"/>
                </a:solidFill>
              </a:rPr>
              <a:t>lacient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ipiendu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samus</a:t>
            </a:r>
            <a:r>
              <a:rPr lang="fr-FR" baseline="30000" dirty="0">
                <a:solidFill>
                  <a:srgbClr val="20282C"/>
                </a:solidFill>
              </a:rPr>
              <a:t>, qui </a:t>
            </a:r>
            <a:r>
              <a:rPr lang="fr-FR" baseline="30000" dirty="0" err="1">
                <a:solidFill>
                  <a:srgbClr val="20282C"/>
                </a:solidFill>
              </a:rPr>
              <a:t>accatem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lam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resecta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spicae</a:t>
            </a:r>
            <a:r>
              <a:rPr lang="fr-FR" baseline="30000" dirty="0">
                <a:solidFill>
                  <a:srgbClr val="20282C"/>
                </a:solidFill>
              </a:rPr>
              <a:t> mos mo te </a:t>
            </a:r>
            <a:r>
              <a:rPr lang="fr-FR" baseline="30000" dirty="0" err="1">
                <a:solidFill>
                  <a:srgbClr val="20282C"/>
                </a:solidFill>
              </a:rPr>
              <a:t>optur</a:t>
            </a:r>
            <a:r>
              <a:rPr lang="fr-FR" baseline="30000" dirty="0">
                <a:solidFill>
                  <a:srgbClr val="20282C"/>
                </a:solidFill>
              </a:rPr>
              <a:t>?</a:t>
            </a:r>
          </a:p>
          <a:p>
            <a:pPr algn="just"/>
            <a:r>
              <a:rPr lang="fr-FR" baseline="30000" dirty="0" err="1">
                <a:solidFill>
                  <a:srgbClr val="20282C"/>
                </a:solidFill>
              </a:rPr>
              <a:t>Ihil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isciumq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uasperit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aliqui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dolest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quiam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facepero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consequi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optatest</a:t>
            </a:r>
            <a:r>
              <a:rPr lang="fr-FR" baseline="30000" dirty="0">
                <a:solidFill>
                  <a:srgbClr val="20282C"/>
                </a:solidFill>
              </a:rPr>
              <a:t>, con </a:t>
            </a:r>
            <a:r>
              <a:rPr lang="fr-FR" baseline="30000" dirty="0" err="1">
                <a:solidFill>
                  <a:srgbClr val="20282C"/>
                </a:solidFill>
              </a:rPr>
              <a:t>eictat</a:t>
            </a:r>
            <a:endParaRPr lang="fr-FR" dirty="0">
              <a:solidFill>
                <a:srgbClr val="20282C"/>
              </a:solidFill>
              <a:latin typeface="Proxima Nova Regular"/>
              <a:cs typeface="Proxima Nova Regular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6898487" y="4017385"/>
            <a:ext cx="185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aseline="30000" dirty="0" err="1">
                <a:solidFill>
                  <a:srgbClr val="20282C"/>
                </a:solidFill>
              </a:rPr>
              <a:t>Cidemqu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idellum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quasped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mosse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nullabo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repero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officabor</a:t>
            </a:r>
            <a:r>
              <a:rPr lang="fr-FR" baseline="30000" dirty="0">
                <a:solidFill>
                  <a:srgbClr val="20282C"/>
                </a:solidFill>
              </a:rPr>
              <a:t> ma quia ut </a:t>
            </a:r>
            <a:r>
              <a:rPr lang="fr-FR" baseline="30000" dirty="0" err="1">
                <a:solidFill>
                  <a:srgbClr val="20282C"/>
                </a:solidFill>
              </a:rPr>
              <a:t>lacient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ipiendu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samus</a:t>
            </a:r>
            <a:r>
              <a:rPr lang="fr-FR" baseline="30000" dirty="0">
                <a:solidFill>
                  <a:srgbClr val="20282C"/>
                </a:solidFill>
              </a:rPr>
              <a:t>, qui </a:t>
            </a:r>
            <a:r>
              <a:rPr lang="fr-FR" baseline="30000" dirty="0" err="1">
                <a:solidFill>
                  <a:srgbClr val="20282C"/>
                </a:solidFill>
              </a:rPr>
              <a:t>accatem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lam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resecta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spicae</a:t>
            </a:r>
            <a:r>
              <a:rPr lang="fr-FR" baseline="30000" dirty="0">
                <a:solidFill>
                  <a:srgbClr val="20282C"/>
                </a:solidFill>
              </a:rPr>
              <a:t> mos mo te </a:t>
            </a:r>
            <a:r>
              <a:rPr lang="fr-FR" baseline="30000" dirty="0" err="1">
                <a:solidFill>
                  <a:srgbClr val="20282C"/>
                </a:solidFill>
              </a:rPr>
              <a:t>optur</a:t>
            </a:r>
            <a:r>
              <a:rPr lang="fr-FR" baseline="30000" dirty="0">
                <a:solidFill>
                  <a:srgbClr val="20282C"/>
                </a:solidFill>
              </a:rPr>
              <a:t>?</a:t>
            </a:r>
          </a:p>
          <a:p>
            <a:pPr algn="just"/>
            <a:r>
              <a:rPr lang="fr-FR" baseline="30000" dirty="0" err="1">
                <a:solidFill>
                  <a:srgbClr val="20282C"/>
                </a:solidFill>
              </a:rPr>
              <a:t>Ihil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isciumq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uasperit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aliqui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dolest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quiam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facepero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consequi</a:t>
            </a:r>
            <a:r>
              <a:rPr lang="fr-FR" baseline="30000" dirty="0">
                <a:solidFill>
                  <a:srgbClr val="20282C"/>
                </a:solidFill>
              </a:rPr>
              <a:t> </a:t>
            </a:r>
            <a:r>
              <a:rPr lang="fr-FR" baseline="30000" dirty="0" err="1">
                <a:solidFill>
                  <a:srgbClr val="20282C"/>
                </a:solidFill>
              </a:rPr>
              <a:t>optatest</a:t>
            </a:r>
            <a:r>
              <a:rPr lang="fr-FR" baseline="30000" dirty="0">
                <a:solidFill>
                  <a:srgbClr val="20282C"/>
                </a:solidFill>
              </a:rPr>
              <a:t>, con </a:t>
            </a:r>
            <a:r>
              <a:rPr lang="fr-FR" baseline="30000" dirty="0" err="1">
                <a:solidFill>
                  <a:srgbClr val="20282C"/>
                </a:solidFill>
              </a:rPr>
              <a:t>eictat</a:t>
            </a:r>
            <a:endParaRPr lang="fr-FR" dirty="0">
              <a:solidFill>
                <a:srgbClr val="20282C"/>
              </a:solidFill>
              <a:latin typeface="Proxima Nova Regular"/>
              <a:cs typeface="Proxima Nova Regular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42" y="-7817"/>
            <a:ext cx="995819" cy="1726436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0408" y="6025299"/>
            <a:ext cx="451810" cy="568274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864" y="5906348"/>
            <a:ext cx="895337" cy="834123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2024" y="6021838"/>
            <a:ext cx="409976" cy="57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3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712" y="2910965"/>
            <a:ext cx="1384300" cy="24130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467" y="2990002"/>
            <a:ext cx="762000" cy="134620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946" y="2916549"/>
            <a:ext cx="1384300" cy="2413000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853" y="2990002"/>
            <a:ext cx="762000" cy="13462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0135" y="2809365"/>
            <a:ext cx="1612900" cy="25146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73266" y="778149"/>
            <a:ext cx="1466796" cy="25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UREPERIA DUNT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0471"/>
            <a:ext cx="9144000" cy="12647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22277" y="2900558"/>
            <a:ext cx="1056700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TESSERUM </a:t>
            </a:r>
          </a:p>
          <a:p>
            <a:r>
              <a:rPr lang="fr-FR" sz="2000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QUAM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416" y="2809365"/>
            <a:ext cx="1612900" cy="25146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468" y="2990002"/>
            <a:ext cx="762000" cy="13462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89090" y="4422041"/>
            <a:ext cx="1117985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aseline="30000" dirty="0" err="1">
                <a:solidFill>
                  <a:schemeClr val="bg1"/>
                </a:solidFill>
              </a:rPr>
              <a:t>facepero</a:t>
            </a:r>
            <a:r>
              <a:rPr lang="fr-FR" sz="1600" baseline="30000" dirty="0">
                <a:solidFill>
                  <a:schemeClr val="bg1"/>
                </a:solidFill>
              </a:rPr>
              <a:t> </a:t>
            </a:r>
            <a:r>
              <a:rPr lang="fr-FR" sz="1600" baseline="30000" dirty="0" err="1">
                <a:solidFill>
                  <a:schemeClr val="bg1"/>
                </a:solidFill>
              </a:rPr>
              <a:t>consequi</a:t>
            </a:r>
            <a:endParaRPr lang="fr-FR" sz="1600" baseline="30000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89090" y="3808113"/>
            <a:ext cx="941112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baseline="30000" dirty="0">
                <a:solidFill>
                  <a:srgbClr val="FFFFFF"/>
                </a:solidFill>
                <a:latin typeface="Proxima Nova Regular"/>
                <a:cs typeface="Proxima Nova Regular"/>
              </a:rPr>
              <a:t>76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226509" y="3996784"/>
            <a:ext cx="384106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baseline="30000" dirty="0">
                <a:solidFill>
                  <a:srgbClr val="FFFFFF"/>
                </a:solidFill>
              </a:rPr>
              <a:t>%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77089" y="3531114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baseline="30000" dirty="0">
                <a:solidFill>
                  <a:srgbClr val="FFFFFF"/>
                </a:solidFill>
              </a:rPr>
              <a:t>+</a:t>
            </a:r>
            <a:endParaRPr lang="fr-FR" sz="3600" dirty="0"/>
          </a:p>
        </p:txBody>
      </p:sp>
      <p:sp>
        <p:nvSpPr>
          <p:cNvPr id="38" name="ZoneTexte 37"/>
          <p:cNvSpPr txBox="1"/>
          <p:nvPr/>
        </p:nvSpPr>
        <p:spPr>
          <a:xfrm>
            <a:off x="3016335" y="2900558"/>
            <a:ext cx="1056700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TESSERUM </a:t>
            </a:r>
          </a:p>
          <a:p>
            <a:r>
              <a:rPr lang="fr-FR" sz="2000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QUAM 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2583148" y="4422041"/>
            <a:ext cx="1117985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aseline="30000" dirty="0" err="1">
                <a:solidFill>
                  <a:schemeClr val="bg1"/>
                </a:solidFill>
              </a:rPr>
              <a:t>facepero</a:t>
            </a:r>
            <a:r>
              <a:rPr lang="fr-FR" sz="1600" baseline="30000" dirty="0">
                <a:solidFill>
                  <a:schemeClr val="bg1"/>
                </a:solidFill>
              </a:rPr>
              <a:t> </a:t>
            </a:r>
            <a:r>
              <a:rPr lang="fr-FR" sz="1600" baseline="30000" dirty="0" err="1">
                <a:solidFill>
                  <a:schemeClr val="bg1"/>
                </a:solidFill>
              </a:rPr>
              <a:t>consequi</a:t>
            </a:r>
            <a:endParaRPr lang="fr-FR" sz="1600" baseline="30000" dirty="0">
              <a:solidFill>
                <a:schemeClr val="bg1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2583148" y="3808113"/>
            <a:ext cx="941112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baseline="30000" dirty="0">
                <a:solidFill>
                  <a:srgbClr val="FFFFFF"/>
                </a:solidFill>
                <a:latin typeface="Proxima Nova Regular"/>
                <a:cs typeface="Proxima Nova Regular"/>
              </a:rPr>
              <a:t>76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3420567" y="3996784"/>
            <a:ext cx="384106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baseline="30000" dirty="0">
                <a:solidFill>
                  <a:srgbClr val="FFFFFF"/>
                </a:solidFill>
              </a:rPr>
              <a:t>%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771147" y="3531114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baseline="30000" dirty="0">
                <a:solidFill>
                  <a:srgbClr val="FFFFFF"/>
                </a:solidFill>
              </a:rPr>
              <a:t>+</a:t>
            </a:r>
            <a:endParaRPr lang="fr-FR" sz="3600" dirty="0"/>
          </a:p>
        </p:txBody>
      </p:sp>
      <p:sp>
        <p:nvSpPr>
          <p:cNvPr id="45" name="ZoneTexte 44"/>
          <p:cNvSpPr txBox="1"/>
          <p:nvPr/>
        </p:nvSpPr>
        <p:spPr>
          <a:xfrm>
            <a:off x="5190276" y="2900558"/>
            <a:ext cx="1056700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TESSERUM </a:t>
            </a:r>
          </a:p>
          <a:p>
            <a:r>
              <a:rPr lang="fr-FR" sz="2000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QUAM 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4757089" y="4422041"/>
            <a:ext cx="1117985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aseline="30000" dirty="0" err="1">
                <a:solidFill>
                  <a:schemeClr val="bg1"/>
                </a:solidFill>
              </a:rPr>
              <a:t>facepero</a:t>
            </a:r>
            <a:r>
              <a:rPr lang="fr-FR" sz="1600" baseline="30000" dirty="0">
                <a:solidFill>
                  <a:schemeClr val="bg1"/>
                </a:solidFill>
              </a:rPr>
              <a:t> </a:t>
            </a:r>
            <a:r>
              <a:rPr lang="fr-FR" sz="1600" baseline="30000" dirty="0" err="1">
                <a:solidFill>
                  <a:schemeClr val="bg1"/>
                </a:solidFill>
              </a:rPr>
              <a:t>consequi</a:t>
            </a:r>
            <a:endParaRPr lang="fr-FR" sz="1600" baseline="30000" dirty="0">
              <a:solidFill>
                <a:schemeClr val="bg1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4757089" y="3808113"/>
            <a:ext cx="941112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baseline="30000" dirty="0">
                <a:solidFill>
                  <a:srgbClr val="FFFFFF"/>
                </a:solidFill>
                <a:latin typeface="Proxima Nova Regular"/>
                <a:cs typeface="Proxima Nova Regular"/>
              </a:rPr>
              <a:t>76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5594508" y="3996784"/>
            <a:ext cx="384106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baseline="30000" dirty="0">
                <a:solidFill>
                  <a:srgbClr val="FFFFFF"/>
                </a:solidFill>
              </a:rPr>
              <a:t>%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945088" y="3531114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baseline="30000" dirty="0">
                <a:solidFill>
                  <a:srgbClr val="FFFFFF"/>
                </a:solidFill>
              </a:rPr>
              <a:t>+</a:t>
            </a:r>
            <a:endParaRPr lang="fr-FR" sz="3600" dirty="0"/>
          </a:p>
        </p:txBody>
      </p:sp>
      <p:sp>
        <p:nvSpPr>
          <p:cNvPr id="52" name="ZoneTexte 51"/>
          <p:cNvSpPr txBox="1"/>
          <p:nvPr/>
        </p:nvSpPr>
        <p:spPr>
          <a:xfrm>
            <a:off x="7365055" y="2900558"/>
            <a:ext cx="1056700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TESSERUM </a:t>
            </a:r>
          </a:p>
          <a:p>
            <a:r>
              <a:rPr lang="fr-FR" sz="2000" b="1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QUAM 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6931868" y="4422041"/>
            <a:ext cx="1117985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aseline="30000" dirty="0" err="1">
                <a:solidFill>
                  <a:schemeClr val="bg1"/>
                </a:solidFill>
              </a:rPr>
              <a:t>facepero</a:t>
            </a:r>
            <a:r>
              <a:rPr lang="fr-FR" sz="1600" baseline="30000" dirty="0">
                <a:solidFill>
                  <a:schemeClr val="bg1"/>
                </a:solidFill>
              </a:rPr>
              <a:t> </a:t>
            </a:r>
            <a:r>
              <a:rPr lang="fr-FR" sz="1600" baseline="30000" dirty="0" err="1">
                <a:solidFill>
                  <a:schemeClr val="bg1"/>
                </a:solidFill>
              </a:rPr>
              <a:t>consequi</a:t>
            </a:r>
            <a:endParaRPr lang="fr-FR" sz="1600" baseline="30000" dirty="0">
              <a:solidFill>
                <a:schemeClr val="bg1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6931868" y="3808113"/>
            <a:ext cx="941112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baseline="30000" dirty="0">
                <a:solidFill>
                  <a:srgbClr val="FFFFFF"/>
                </a:solidFill>
                <a:latin typeface="Proxima Nova Regular"/>
                <a:cs typeface="Proxima Nova Regular"/>
              </a:rPr>
              <a:t>76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7769287" y="3996784"/>
            <a:ext cx="384106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baseline="30000" dirty="0">
                <a:solidFill>
                  <a:srgbClr val="FFFFFF"/>
                </a:solidFill>
              </a:rPr>
              <a:t>%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119867" y="3531114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baseline="30000" dirty="0">
                <a:solidFill>
                  <a:srgbClr val="FFFFFF"/>
                </a:solidFill>
              </a:rPr>
              <a:t>+</a:t>
            </a:r>
            <a:endParaRPr lang="fr-FR" sz="3600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0059" y="2990002"/>
            <a:ext cx="762000" cy="134620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42" y="-7817"/>
            <a:ext cx="995819" cy="1726436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0408" y="6025299"/>
            <a:ext cx="451810" cy="568274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864" y="5906348"/>
            <a:ext cx="895337" cy="834123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2024" y="6021838"/>
            <a:ext cx="409976" cy="57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70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73266" y="778149"/>
            <a:ext cx="1466796" cy="25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aseline="30000" dirty="0">
                <a:solidFill>
                  <a:srgbClr val="20282C"/>
                </a:solidFill>
                <a:latin typeface="Proxima Nova Regular"/>
                <a:cs typeface="Proxima Nova Regular"/>
              </a:rPr>
              <a:t>UREPERIA DUNT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40471"/>
            <a:ext cx="9144000" cy="12647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41" y="1929653"/>
            <a:ext cx="1841500" cy="17907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80606" y="3824009"/>
            <a:ext cx="1464742" cy="748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aseline="30000" dirty="0">
                <a:latin typeface="Proxima Nova Regular"/>
                <a:cs typeface="Proxima Nova Regular"/>
              </a:rPr>
              <a:t>NAMUS ID </a:t>
            </a:r>
          </a:p>
          <a:p>
            <a:r>
              <a:rPr lang="fr-FR" sz="3200" baseline="30000" dirty="0">
                <a:latin typeface="Proxima Nova Regular"/>
                <a:cs typeface="Proxima Nova Regular"/>
              </a:rPr>
              <a:t>QUAEPUD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06" y="4501029"/>
            <a:ext cx="381000" cy="381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61606" y="4493559"/>
            <a:ext cx="1564736" cy="131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aseline="30000" dirty="0">
                <a:solidFill>
                  <a:srgbClr val="20282C"/>
                </a:solidFill>
              </a:rPr>
              <a:t>Ut </a:t>
            </a:r>
            <a:r>
              <a:rPr lang="fr-FR" sz="1400" baseline="30000" dirty="0" err="1">
                <a:solidFill>
                  <a:srgbClr val="20282C"/>
                </a:solidFill>
              </a:rPr>
              <a:t>officti</a:t>
            </a:r>
            <a:r>
              <a:rPr lang="fr-FR" sz="1400" baseline="30000" dirty="0">
                <a:solidFill>
                  <a:srgbClr val="20282C"/>
                </a:solidFill>
              </a:rPr>
              <a:t> nihil </a:t>
            </a:r>
            <a:r>
              <a:rPr lang="fr-FR" sz="1400" baseline="30000" dirty="0" err="1">
                <a:solidFill>
                  <a:srgbClr val="20282C"/>
                </a:solidFill>
              </a:rPr>
              <a:t>imolore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nonescimus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ellibus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nis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dolloribus</a:t>
            </a:r>
            <a:r>
              <a:rPr lang="fr-FR" sz="1400" baseline="30000" dirty="0">
                <a:solidFill>
                  <a:srgbClr val="20282C"/>
                </a:solidFill>
              </a:rPr>
              <a:t>, </a:t>
            </a:r>
            <a:r>
              <a:rPr lang="fr-FR" sz="1400" baseline="30000" dirty="0" err="1">
                <a:solidFill>
                  <a:srgbClr val="20282C"/>
                </a:solidFill>
              </a:rPr>
              <a:t>ium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conesseculpa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is</a:t>
            </a:r>
            <a:r>
              <a:rPr lang="fr-FR" sz="1400" baseline="30000" dirty="0">
                <a:solidFill>
                  <a:srgbClr val="20282C"/>
                </a:solidFill>
              </a:rPr>
              <a:t> non </a:t>
            </a:r>
            <a:r>
              <a:rPr lang="fr-FR" sz="1400" baseline="30000" dirty="0" err="1">
                <a:solidFill>
                  <a:srgbClr val="20282C"/>
                </a:solidFill>
              </a:rPr>
              <a:t>ratia</a:t>
            </a:r>
            <a:r>
              <a:rPr lang="fr-FR" sz="1400" baseline="30000" dirty="0">
                <a:solidFill>
                  <a:srgbClr val="20282C"/>
                </a:solidFill>
              </a:rPr>
              <a:t> qui </a:t>
            </a:r>
            <a:r>
              <a:rPr lang="fr-FR" sz="1400" baseline="30000" dirty="0" err="1">
                <a:solidFill>
                  <a:srgbClr val="20282C"/>
                </a:solidFill>
              </a:rPr>
              <a:t>descid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quae</a:t>
            </a:r>
            <a:r>
              <a:rPr lang="fr-FR" sz="1400" baseline="30000" dirty="0">
                <a:solidFill>
                  <a:srgbClr val="20282C"/>
                </a:solidFill>
              </a:rPr>
              <a:t>. </a:t>
            </a:r>
            <a:r>
              <a:rPr lang="fr-FR" sz="1400" baseline="30000" dirty="0" err="1">
                <a:solidFill>
                  <a:srgbClr val="20282C"/>
                </a:solidFill>
              </a:rPr>
              <a:t>Namus</a:t>
            </a:r>
            <a:r>
              <a:rPr lang="fr-FR" sz="1400" baseline="30000" dirty="0">
                <a:solidFill>
                  <a:srgbClr val="20282C"/>
                </a:solidFill>
              </a:rPr>
              <a:t> id </a:t>
            </a:r>
            <a:r>
              <a:rPr lang="fr-FR" sz="1400" baseline="30000" dirty="0" err="1">
                <a:solidFill>
                  <a:srgbClr val="20282C"/>
                </a:solidFill>
              </a:rPr>
              <a:t>quaepud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istesti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odi</a:t>
            </a:r>
            <a:r>
              <a:rPr lang="fr-FR" sz="1400" baseline="30000" dirty="0">
                <a:solidFill>
                  <a:srgbClr val="20282C"/>
                </a:solidFill>
              </a:rPr>
              <a:t> ni </a:t>
            </a:r>
            <a:r>
              <a:rPr lang="fr-FR" sz="1400" baseline="30000" dirty="0" err="1">
                <a:solidFill>
                  <a:srgbClr val="20282C"/>
                </a:solidFill>
              </a:rPr>
              <a:t>officae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volupta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tesserum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quam</a:t>
            </a:r>
            <a:r>
              <a:rPr lang="fr-FR" sz="1400" baseline="30000" dirty="0">
                <a:solidFill>
                  <a:srgbClr val="20282C"/>
                </a:solidFill>
              </a:rPr>
              <a:t>, </a:t>
            </a:r>
            <a:r>
              <a:rPr lang="fr-FR" sz="1400" baseline="30000" dirty="0" err="1">
                <a:solidFill>
                  <a:srgbClr val="20282C"/>
                </a:solidFill>
              </a:rPr>
              <a:t>odi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vendebist</a:t>
            </a:r>
            <a:endParaRPr lang="fr-FR" sz="1400" dirty="0">
              <a:solidFill>
                <a:srgbClr val="20282C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2540062" y="1929653"/>
            <a:ext cx="1464742" cy="748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aseline="30000" dirty="0">
                <a:latin typeface="Proxima Nova Regular"/>
                <a:cs typeface="Proxima Nova Regular"/>
              </a:rPr>
              <a:t>NAMUS ID </a:t>
            </a:r>
          </a:p>
          <a:p>
            <a:r>
              <a:rPr lang="fr-FR" sz="3200" baseline="30000" dirty="0">
                <a:latin typeface="Proxima Nova Regular"/>
                <a:cs typeface="Proxima Nova Regular"/>
              </a:rPr>
              <a:t>QUAEPUD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62" y="2566147"/>
            <a:ext cx="381000" cy="381000"/>
          </a:xfrm>
          <a:prstGeom prst="rect">
            <a:avLst/>
          </a:prstGeom>
        </p:spPr>
      </p:pic>
      <p:sp>
        <p:nvSpPr>
          <p:cNvPr id="46" name="ZoneTexte 45"/>
          <p:cNvSpPr txBox="1"/>
          <p:nvPr/>
        </p:nvSpPr>
        <p:spPr>
          <a:xfrm>
            <a:off x="2942220" y="2566147"/>
            <a:ext cx="14393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aseline="30000" dirty="0">
                <a:solidFill>
                  <a:srgbClr val="20282C"/>
                </a:solidFill>
              </a:rPr>
              <a:t>Ut </a:t>
            </a:r>
            <a:r>
              <a:rPr lang="fr-FR" sz="1400" baseline="30000" dirty="0" err="1">
                <a:solidFill>
                  <a:srgbClr val="20282C"/>
                </a:solidFill>
              </a:rPr>
              <a:t>officti</a:t>
            </a:r>
            <a:r>
              <a:rPr lang="fr-FR" sz="1400" baseline="30000" dirty="0">
                <a:solidFill>
                  <a:srgbClr val="20282C"/>
                </a:solidFill>
              </a:rPr>
              <a:t> nihil </a:t>
            </a:r>
            <a:r>
              <a:rPr lang="fr-FR" sz="1400" baseline="30000" dirty="0" err="1">
                <a:solidFill>
                  <a:srgbClr val="20282C"/>
                </a:solidFill>
              </a:rPr>
              <a:t>imolore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nonescimus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ellibus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nis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dolloribus</a:t>
            </a:r>
            <a:r>
              <a:rPr lang="fr-FR" sz="1400" baseline="30000" dirty="0">
                <a:solidFill>
                  <a:srgbClr val="20282C"/>
                </a:solidFill>
              </a:rPr>
              <a:t>, </a:t>
            </a:r>
            <a:r>
              <a:rPr lang="fr-FR" sz="1400" baseline="30000" dirty="0" err="1">
                <a:solidFill>
                  <a:srgbClr val="20282C"/>
                </a:solidFill>
              </a:rPr>
              <a:t>ium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conesseculpa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is</a:t>
            </a:r>
            <a:r>
              <a:rPr lang="fr-FR" sz="1400" baseline="30000" dirty="0">
                <a:solidFill>
                  <a:srgbClr val="20282C"/>
                </a:solidFill>
              </a:rPr>
              <a:t> non </a:t>
            </a:r>
            <a:r>
              <a:rPr lang="fr-FR" sz="1400" baseline="30000" dirty="0" err="1">
                <a:solidFill>
                  <a:srgbClr val="20282C"/>
                </a:solidFill>
              </a:rPr>
              <a:t>ratia</a:t>
            </a:r>
            <a:r>
              <a:rPr lang="fr-FR" sz="1400" baseline="30000" dirty="0">
                <a:solidFill>
                  <a:srgbClr val="20282C"/>
                </a:solidFill>
              </a:rPr>
              <a:t> qui </a:t>
            </a:r>
            <a:r>
              <a:rPr lang="fr-FR" sz="1400" baseline="30000" dirty="0" err="1">
                <a:solidFill>
                  <a:srgbClr val="20282C"/>
                </a:solidFill>
              </a:rPr>
              <a:t>descid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quae</a:t>
            </a:r>
            <a:r>
              <a:rPr lang="fr-FR" sz="1400" baseline="30000" dirty="0">
                <a:solidFill>
                  <a:srgbClr val="20282C"/>
                </a:solidFill>
              </a:rPr>
              <a:t>. </a:t>
            </a:r>
            <a:r>
              <a:rPr lang="fr-FR" sz="1400" baseline="30000" dirty="0" err="1">
                <a:solidFill>
                  <a:srgbClr val="20282C"/>
                </a:solidFill>
              </a:rPr>
              <a:t>Namus</a:t>
            </a:r>
            <a:r>
              <a:rPr lang="fr-FR" sz="1400" baseline="30000" dirty="0">
                <a:solidFill>
                  <a:srgbClr val="20282C"/>
                </a:solidFill>
              </a:rPr>
              <a:t> id </a:t>
            </a:r>
            <a:r>
              <a:rPr lang="fr-FR" sz="1400" baseline="30000" dirty="0" err="1">
                <a:solidFill>
                  <a:srgbClr val="20282C"/>
                </a:solidFill>
              </a:rPr>
              <a:t>quaepud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istesti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odi</a:t>
            </a:r>
            <a:r>
              <a:rPr lang="fr-FR" sz="1400" baseline="30000" dirty="0">
                <a:solidFill>
                  <a:srgbClr val="20282C"/>
                </a:solidFill>
              </a:rPr>
              <a:t> ni </a:t>
            </a:r>
            <a:r>
              <a:rPr lang="fr-FR" sz="1400" baseline="30000" dirty="0" err="1">
                <a:solidFill>
                  <a:srgbClr val="20282C"/>
                </a:solidFill>
              </a:rPr>
              <a:t>officae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volupta</a:t>
            </a:r>
            <a:r>
              <a:rPr lang="fr-FR" sz="1400" baseline="30000" dirty="0">
                <a:solidFill>
                  <a:srgbClr val="20282C"/>
                </a:solidFill>
              </a:rPr>
              <a:t> tes</a:t>
            </a:r>
            <a:endParaRPr lang="fr-FR" sz="1400" dirty="0">
              <a:solidFill>
                <a:srgbClr val="20282C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9017" y="3986679"/>
            <a:ext cx="1841500" cy="17907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1018" y="1929653"/>
            <a:ext cx="1841500" cy="1790700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4635500" y="3824009"/>
            <a:ext cx="1464742" cy="748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aseline="30000" dirty="0">
                <a:latin typeface="Proxima Nova Regular"/>
                <a:cs typeface="Proxima Nova Regular"/>
              </a:rPr>
              <a:t>NAMUS ID </a:t>
            </a:r>
          </a:p>
          <a:p>
            <a:r>
              <a:rPr lang="fr-FR" sz="3200" baseline="30000" dirty="0">
                <a:latin typeface="Proxima Nova Regular"/>
                <a:cs typeface="Proxima Nova Regular"/>
              </a:rPr>
              <a:t>QUAEPUD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5500" y="4501029"/>
            <a:ext cx="381000" cy="381000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5056396" y="4493559"/>
            <a:ext cx="14206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aseline="30000" dirty="0">
                <a:solidFill>
                  <a:srgbClr val="20282C"/>
                </a:solidFill>
              </a:rPr>
              <a:t>Ut </a:t>
            </a:r>
            <a:r>
              <a:rPr lang="fr-FR" sz="1400" baseline="30000" dirty="0" err="1">
                <a:solidFill>
                  <a:srgbClr val="20282C"/>
                </a:solidFill>
              </a:rPr>
              <a:t>officti</a:t>
            </a:r>
            <a:r>
              <a:rPr lang="fr-FR" sz="1400" baseline="30000" dirty="0">
                <a:solidFill>
                  <a:srgbClr val="20282C"/>
                </a:solidFill>
              </a:rPr>
              <a:t> nihil </a:t>
            </a:r>
            <a:r>
              <a:rPr lang="fr-FR" sz="1400" baseline="30000" dirty="0" err="1">
                <a:solidFill>
                  <a:srgbClr val="20282C"/>
                </a:solidFill>
              </a:rPr>
              <a:t>imolore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nonescimus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ellibus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nis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dolloribus</a:t>
            </a:r>
            <a:r>
              <a:rPr lang="fr-FR" sz="1400" baseline="30000" dirty="0">
                <a:solidFill>
                  <a:srgbClr val="20282C"/>
                </a:solidFill>
              </a:rPr>
              <a:t>, </a:t>
            </a:r>
            <a:r>
              <a:rPr lang="fr-FR" sz="1400" baseline="30000" dirty="0" err="1">
                <a:solidFill>
                  <a:srgbClr val="20282C"/>
                </a:solidFill>
              </a:rPr>
              <a:t>ium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conesseculpa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is</a:t>
            </a:r>
            <a:r>
              <a:rPr lang="fr-FR" sz="1400" baseline="30000" dirty="0">
                <a:solidFill>
                  <a:srgbClr val="20282C"/>
                </a:solidFill>
              </a:rPr>
              <a:t> non </a:t>
            </a:r>
            <a:r>
              <a:rPr lang="fr-FR" sz="1400" baseline="30000" dirty="0" err="1">
                <a:solidFill>
                  <a:srgbClr val="20282C"/>
                </a:solidFill>
              </a:rPr>
              <a:t>ratia</a:t>
            </a:r>
            <a:r>
              <a:rPr lang="fr-FR" sz="1400" baseline="30000" dirty="0">
                <a:solidFill>
                  <a:srgbClr val="20282C"/>
                </a:solidFill>
              </a:rPr>
              <a:t> qui </a:t>
            </a:r>
            <a:r>
              <a:rPr lang="fr-FR" sz="1400" baseline="30000" dirty="0" err="1">
                <a:solidFill>
                  <a:srgbClr val="20282C"/>
                </a:solidFill>
              </a:rPr>
              <a:t>descid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quae</a:t>
            </a:r>
            <a:r>
              <a:rPr lang="fr-FR" sz="1400" baseline="30000" dirty="0">
                <a:solidFill>
                  <a:srgbClr val="20282C"/>
                </a:solidFill>
              </a:rPr>
              <a:t>. </a:t>
            </a:r>
            <a:r>
              <a:rPr lang="fr-FR" sz="1400" baseline="30000" dirty="0" err="1">
                <a:solidFill>
                  <a:srgbClr val="20282C"/>
                </a:solidFill>
              </a:rPr>
              <a:t>Namus</a:t>
            </a:r>
            <a:r>
              <a:rPr lang="fr-FR" sz="1400" baseline="30000" dirty="0">
                <a:solidFill>
                  <a:srgbClr val="20282C"/>
                </a:solidFill>
              </a:rPr>
              <a:t> id </a:t>
            </a:r>
            <a:r>
              <a:rPr lang="fr-FR" sz="1400" baseline="30000" dirty="0" err="1">
                <a:solidFill>
                  <a:srgbClr val="20282C"/>
                </a:solidFill>
              </a:rPr>
              <a:t>quaepud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istesti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odi</a:t>
            </a:r>
            <a:r>
              <a:rPr lang="fr-FR" sz="1400" baseline="30000" dirty="0">
                <a:solidFill>
                  <a:srgbClr val="20282C"/>
                </a:solidFill>
              </a:rPr>
              <a:t> ni </a:t>
            </a:r>
            <a:r>
              <a:rPr lang="fr-FR" sz="1400" baseline="30000" dirty="0" err="1">
                <a:solidFill>
                  <a:srgbClr val="20282C"/>
                </a:solidFill>
              </a:rPr>
              <a:t>officae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volupta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tesserum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quam</a:t>
            </a:r>
            <a:r>
              <a:rPr lang="fr-FR" sz="1400" baseline="30000" dirty="0">
                <a:solidFill>
                  <a:srgbClr val="20282C"/>
                </a:solidFill>
              </a:rPr>
              <a:t>, </a:t>
            </a:r>
            <a:r>
              <a:rPr lang="fr-FR" sz="1400" baseline="30000" dirty="0" err="1">
                <a:solidFill>
                  <a:srgbClr val="20282C"/>
                </a:solidFill>
              </a:rPr>
              <a:t>odi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vendebist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mincipsuntio</a:t>
            </a:r>
            <a:endParaRPr lang="fr-FR" sz="1400" baseline="30000" dirty="0">
              <a:solidFill>
                <a:srgbClr val="20282C"/>
              </a:solidFill>
            </a:endParaRPr>
          </a:p>
          <a:p>
            <a:pPr algn="just"/>
            <a:endParaRPr lang="fr-FR" sz="1400" dirty="0">
              <a:solidFill>
                <a:srgbClr val="20282C"/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6716121" y="1929653"/>
            <a:ext cx="1464742" cy="748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aseline="30000" dirty="0">
                <a:latin typeface="Proxima Nova Regular"/>
                <a:cs typeface="Proxima Nova Regular"/>
              </a:rPr>
              <a:t>NAMUS ID </a:t>
            </a:r>
          </a:p>
          <a:p>
            <a:r>
              <a:rPr lang="fr-FR" sz="3200" baseline="30000" dirty="0">
                <a:latin typeface="Proxima Nova Regular"/>
                <a:cs typeface="Proxima Nova Regular"/>
              </a:rPr>
              <a:t>QUAEPUD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7786" y="2566147"/>
            <a:ext cx="381000" cy="381000"/>
          </a:xfrm>
          <a:prstGeom prst="rect">
            <a:avLst/>
          </a:prstGeom>
        </p:spPr>
      </p:pic>
      <p:sp>
        <p:nvSpPr>
          <p:cNvPr id="60" name="ZoneTexte 59"/>
          <p:cNvSpPr txBox="1"/>
          <p:nvPr/>
        </p:nvSpPr>
        <p:spPr>
          <a:xfrm>
            <a:off x="7088397" y="2566147"/>
            <a:ext cx="1469224" cy="131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aseline="30000" dirty="0">
                <a:solidFill>
                  <a:srgbClr val="20282C"/>
                </a:solidFill>
              </a:rPr>
              <a:t>Ut </a:t>
            </a:r>
            <a:r>
              <a:rPr lang="fr-FR" sz="1400" baseline="30000" dirty="0" err="1">
                <a:solidFill>
                  <a:srgbClr val="20282C"/>
                </a:solidFill>
              </a:rPr>
              <a:t>officti</a:t>
            </a:r>
            <a:r>
              <a:rPr lang="fr-FR" sz="1400" baseline="30000" dirty="0">
                <a:solidFill>
                  <a:srgbClr val="20282C"/>
                </a:solidFill>
              </a:rPr>
              <a:t> nihil </a:t>
            </a:r>
            <a:r>
              <a:rPr lang="fr-FR" sz="1400" baseline="30000" dirty="0" err="1">
                <a:solidFill>
                  <a:srgbClr val="20282C"/>
                </a:solidFill>
              </a:rPr>
              <a:t>imolore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nonescimus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ellibus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nis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dolloribus</a:t>
            </a:r>
            <a:r>
              <a:rPr lang="fr-FR" sz="1400" baseline="30000" dirty="0">
                <a:solidFill>
                  <a:srgbClr val="20282C"/>
                </a:solidFill>
              </a:rPr>
              <a:t>, </a:t>
            </a:r>
            <a:r>
              <a:rPr lang="fr-FR" sz="1400" baseline="30000" dirty="0" err="1">
                <a:solidFill>
                  <a:srgbClr val="20282C"/>
                </a:solidFill>
              </a:rPr>
              <a:t>ium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conesseculpa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is</a:t>
            </a:r>
            <a:r>
              <a:rPr lang="fr-FR" sz="1400" baseline="30000" dirty="0">
                <a:solidFill>
                  <a:srgbClr val="20282C"/>
                </a:solidFill>
              </a:rPr>
              <a:t> non </a:t>
            </a:r>
            <a:r>
              <a:rPr lang="fr-FR" sz="1400" baseline="30000" dirty="0" err="1">
                <a:solidFill>
                  <a:srgbClr val="20282C"/>
                </a:solidFill>
              </a:rPr>
              <a:t>ratia</a:t>
            </a:r>
            <a:r>
              <a:rPr lang="fr-FR" sz="1400" baseline="30000" dirty="0">
                <a:solidFill>
                  <a:srgbClr val="20282C"/>
                </a:solidFill>
              </a:rPr>
              <a:t> qui </a:t>
            </a:r>
            <a:r>
              <a:rPr lang="fr-FR" sz="1400" baseline="30000" dirty="0" err="1">
                <a:solidFill>
                  <a:srgbClr val="20282C"/>
                </a:solidFill>
              </a:rPr>
              <a:t>descid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quae</a:t>
            </a:r>
            <a:r>
              <a:rPr lang="fr-FR" sz="1400" baseline="30000" dirty="0">
                <a:solidFill>
                  <a:srgbClr val="20282C"/>
                </a:solidFill>
              </a:rPr>
              <a:t>. </a:t>
            </a:r>
            <a:r>
              <a:rPr lang="fr-FR" sz="1400" baseline="30000" dirty="0" err="1">
                <a:solidFill>
                  <a:srgbClr val="20282C"/>
                </a:solidFill>
              </a:rPr>
              <a:t>Namus</a:t>
            </a:r>
            <a:r>
              <a:rPr lang="fr-FR" sz="1400" baseline="30000" dirty="0">
                <a:solidFill>
                  <a:srgbClr val="20282C"/>
                </a:solidFill>
              </a:rPr>
              <a:t> id </a:t>
            </a:r>
            <a:r>
              <a:rPr lang="fr-FR" sz="1400" baseline="30000" dirty="0" err="1">
                <a:solidFill>
                  <a:srgbClr val="20282C"/>
                </a:solidFill>
              </a:rPr>
              <a:t>quaepud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istesti</a:t>
            </a:r>
            <a:r>
              <a:rPr lang="fr-FR" sz="1400" baseline="30000" dirty="0">
                <a:solidFill>
                  <a:srgbClr val="20282C"/>
                </a:solidFill>
              </a:rPr>
              <a:t> </a:t>
            </a:r>
            <a:r>
              <a:rPr lang="fr-FR" sz="1400" baseline="30000" dirty="0" err="1">
                <a:solidFill>
                  <a:srgbClr val="20282C"/>
                </a:solidFill>
              </a:rPr>
              <a:t>odi</a:t>
            </a:r>
            <a:r>
              <a:rPr lang="fr-FR" sz="1400" baseline="30000" dirty="0">
                <a:solidFill>
                  <a:srgbClr val="20282C"/>
                </a:solidFill>
              </a:rPr>
              <a:t> ni </a:t>
            </a:r>
            <a:r>
              <a:rPr lang="fr-FR" sz="1400" baseline="30000" dirty="0" err="1">
                <a:solidFill>
                  <a:srgbClr val="20282C"/>
                </a:solidFill>
              </a:rPr>
              <a:t>officae</a:t>
            </a:r>
            <a:endParaRPr lang="fr-FR" sz="1400" baseline="30000" dirty="0">
              <a:solidFill>
                <a:srgbClr val="20282C"/>
              </a:solidFill>
            </a:endParaRPr>
          </a:p>
          <a:p>
            <a:pPr algn="just"/>
            <a:endParaRPr lang="fr-FR" sz="1400" dirty="0">
              <a:solidFill>
                <a:srgbClr val="20282C"/>
              </a:solidFill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6121" y="3894417"/>
            <a:ext cx="1841500" cy="17907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42" y="-7817"/>
            <a:ext cx="995819" cy="1726436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0408" y="6025299"/>
            <a:ext cx="451810" cy="568274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864" y="5906348"/>
            <a:ext cx="895337" cy="834123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2024" y="6021838"/>
            <a:ext cx="409976" cy="57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38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12857"/>
            <a:ext cx="9144000" cy="1596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400" y="0"/>
            <a:ext cx="1727200" cy="9906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695155" y="3238471"/>
            <a:ext cx="3772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7200" baseline="30000" dirty="0">
                <a:solidFill>
                  <a:schemeClr val="bg1"/>
                </a:solidFill>
                <a:latin typeface="Proxima Nova Regular"/>
                <a:cs typeface="Proxima Nova Regular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23526294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848</Words>
  <Application>Microsoft Office PowerPoint</Application>
  <PresentationFormat>Affichage à l'écran (4:3)</PresentationFormat>
  <Paragraphs>84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Proxima Nova Regular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Private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Mac User</dc:creator>
  <cp:lastModifiedBy>lara</cp:lastModifiedBy>
  <cp:revision>22</cp:revision>
  <dcterms:created xsi:type="dcterms:W3CDTF">2016-08-03T16:43:45Z</dcterms:created>
  <dcterms:modified xsi:type="dcterms:W3CDTF">2016-08-10T09:00:15Z</dcterms:modified>
</cp:coreProperties>
</file>